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2" r:id="rId4"/>
    <p:sldId id="1143" r:id="rId5"/>
    <p:sldId id="1155" r:id="rId6"/>
    <p:sldId id="1144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是一篇招聘启事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主要介绍了快递公司正在招聘年龄在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至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岁之间、能够每天工作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小时帮助分拣包裹的临时员工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并给出了详细的薪酬标准和联系方式。文章的中心思想是招聘临时分拣员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以满足快递公司在特定时间段内的人力需求。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358" y="873551"/>
            <a:ext cx="10645696" cy="1354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5007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between 18 and 40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work 8 hours a day to help sort parcels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分拣包裹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late January to the end of February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 rates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—6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12/hour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—7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15/hour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are careful and can work well with others, please join us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more information, call 400 889 5543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Wang Rui works from 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5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how much can he get a 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120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13407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99095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数学计算题。根据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“Pay rates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7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a.m.—6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p.m.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12/hour 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p.m.—7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a.m.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15/hour”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Wang Rui works from 9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a.m. to 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p.m.”,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可知王睿的工作时间是从上午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点到下午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在这个时间段内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每小时的工资是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因此他一天能得到的工资是（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8×12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job is to get parcels to Sto Express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working at night get more money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 person under 45 can apply for the job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have to start to work at the end of February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145516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1709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“Pay rates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7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a.m.—6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p.m.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12/hour 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p.m.—7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a.m.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15/hour”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晚上工作的人得到的报酬更高。故选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394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06574" y="198884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material may be from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diary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news report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newspaper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storybook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1252" y="2102955"/>
            <a:ext cx="3523682" cy="39991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53569" y="210323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71684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推理判断题。本则消息为招聘广告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最可能刊登于报纸上。故选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267</Words>
  <Application>Microsoft Office PowerPoint</Application>
  <PresentationFormat>自定义</PresentationFormat>
  <Paragraphs>27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2025-09-17T16:33:41Z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